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ih6b2GQvap5+ZznuOpQdm9DP1x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43D483-50A2-CEB8-F475-98A55DA8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333" y="338524"/>
            <a:ext cx="5933333" cy="6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91FF92-41C2-5DCF-2298-D365CFC6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658" y="0"/>
            <a:ext cx="4482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8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0D2AEB-01C2-F7D8-6A89-65EE7DF5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39" y="483577"/>
            <a:ext cx="8457611" cy="55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9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ADF18-48C5-C0B2-CC55-6BBA19DF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15" y="0"/>
            <a:ext cx="6543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5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7E5D45-6071-752B-1941-2BE3034A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95" y="19476"/>
            <a:ext cx="8123809" cy="6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0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97E47E-CBE3-4FF9-EE24-0B69323C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0"/>
            <a:ext cx="9191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8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Выбрать  образец оформления для выполнения индивидуального проектного задания(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Сделайте скриншот оформления сайта сохраните в свою папку (Вставить в paint, сохранить). 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Сохраните файл картинки в облачном хранилище GitHub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html_12.html переименовать в файл html_25.html 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Проанализируйте элементы образца оформления сайта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Выделите слои: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Боковые панели &lt;aside&gt;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Основного контента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стилей s5.css переименовать в файл s25.css(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 s5.css переопределите стили в соответствии с требуемым оформлением: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&lt;body&gt;: фон, поля, отступы, цвет текста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&lt;aside&gt;: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&lt;header&gt;, &lt;footer&gt;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 текст&lt; p&gt;: выравнивание,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/>
              <a:t> красная строка.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/>
              <a:t>выравнивание текста заголовков,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Поправьте подключаемый файл со стилями s25.css в html_25.html, тег &lt;link&gt;</a:t>
            </a:r>
            <a:endParaRPr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Сохранить  файлы в облачном хранилище GitHub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Выбор  шаблона оформления для выполнения индивидуального проектного задания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u="sng" dirty="0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Скриншот оформления сайта.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7647" y="1825625"/>
            <a:ext cx="5482059" cy="5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689" y="4174524"/>
            <a:ext cx="20669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D52BA1-B952-1055-D6B2-78569ABF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08" y="0"/>
            <a:ext cx="9930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5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7F1686-F313-8167-125B-E244279C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61" y="0"/>
            <a:ext cx="761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899BB3-51BE-0EE2-2883-F3CC408A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63" y="0"/>
            <a:ext cx="10197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943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Широкоэкранный</PresentationFormat>
  <Paragraphs>44</Paragraphs>
  <Slides>15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Тема Office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На этом практическом занятии мы научимся : </vt:lpstr>
      <vt:lpstr>Задание 10: </vt:lpstr>
      <vt:lpstr>Выбор  шаблона оформления для выполнения индивидуального проектного задания</vt:lpstr>
      <vt:lpstr>Скриншот оформления сайта.</vt:lpstr>
      <vt:lpstr>Термины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10.  Подбор элементов оформления сайта по заданному дизайну (Создание  и подключение библиотеки стилей css )</dc:title>
  <dc:creator>Elena</dc:creator>
  <cp:lastModifiedBy>givemeasign670@gmail.com</cp:lastModifiedBy>
  <cp:revision>1</cp:revision>
  <dcterms:created xsi:type="dcterms:W3CDTF">2022-11-14T06:38:37Z</dcterms:created>
  <dcterms:modified xsi:type="dcterms:W3CDTF">2022-12-19T00:19:20Z</dcterms:modified>
</cp:coreProperties>
</file>